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5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1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06-Feb-17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HP Kirchenchor </a:t>
            </a:r>
            <a:r>
              <a:rPr lang="de-AT" dirty="0" err="1"/>
              <a:t>pollham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© Lukas Knoll</a:t>
            </a:r>
          </a:p>
        </p:txBody>
      </p:sp>
    </p:spTree>
    <p:extLst>
      <p:ext uri="{BB962C8B-B14F-4D97-AF65-F5344CB8AC3E}">
        <p14:creationId xmlns:p14="http://schemas.microsoft.com/office/powerpoint/2010/main" val="32363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0"/>
            <a:ext cx="7571232" cy="6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19836"/>
            <a:ext cx="9905998" cy="1063897"/>
          </a:xfrm>
        </p:spPr>
        <p:txBody>
          <a:bodyPr/>
          <a:lstStyle/>
          <a:p>
            <a:r>
              <a:rPr lang="de-AT" dirty="0" smtClean="0"/>
              <a:t>PRINCIPLE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/>
              <a:t>Team: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199" y="948268"/>
            <a:ext cx="11650134" cy="56218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							</a:t>
            </a:r>
            <a:r>
              <a:rPr lang="de-AT" dirty="0" smtClean="0"/>
              <a:t>	Lukas Knoll </a:t>
            </a:r>
            <a:r>
              <a:rPr lang="de-AT" dirty="0"/>
              <a:t>(</a:t>
            </a:r>
            <a:r>
              <a:rPr lang="de-AT" dirty="0" smtClean="0"/>
              <a:t>Project 										Manager)</a:t>
            </a:r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	Mag</a:t>
            </a:r>
            <a:r>
              <a:rPr lang="de-AT" dirty="0"/>
              <a:t>. Wolfgang </a:t>
            </a:r>
            <a:r>
              <a:rPr lang="de-AT" dirty="0" err="1"/>
              <a:t>Froschauer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	        (Customer)</a:t>
            </a:r>
          </a:p>
          <a:p>
            <a:pPr marL="0" indent="0">
              <a:buNone/>
            </a:pPr>
            <a:r>
              <a:rPr lang="de-AT" dirty="0"/>
              <a:t>								Niklas Graf (Team Member)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</a:t>
            </a:r>
          </a:p>
          <a:p>
            <a:pPr marL="0" indent="0">
              <a:buNone/>
            </a:pPr>
            <a:r>
              <a:rPr lang="de-AT" dirty="0"/>
              <a:t>		DI Josef Doppelbauer</a:t>
            </a:r>
          </a:p>
          <a:p>
            <a:pPr marL="0" indent="0">
              <a:buNone/>
            </a:pPr>
            <a:r>
              <a:rPr lang="de-AT" dirty="0"/>
              <a:t>		       (</a:t>
            </a:r>
            <a:r>
              <a:rPr lang="de-AT" dirty="0" err="1"/>
              <a:t>Intermediary</a:t>
            </a:r>
            <a:r>
              <a:rPr lang="de-AT" dirty="0"/>
              <a:t>)				Sebastian Mandl (Team Member)</a:t>
            </a:r>
          </a:p>
        </p:txBody>
      </p:sp>
      <p:pic>
        <p:nvPicPr>
          <p:cNvPr id="1028" name="Picture 4" descr="Bildergebnis für wolfgang froschau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27841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4030955"/>
            <a:ext cx="1552576" cy="21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3833" t="27161" r="20571" b="19754"/>
          <a:stretch/>
        </p:blipFill>
        <p:spPr>
          <a:xfrm>
            <a:off x="6650895" y="552563"/>
            <a:ext cx="1329410" cy="19126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9615" t="23952" r="17368" b="15037"/>
          <a:stretch/>
        </p:blipFill>
        <p:spPr>
          <a:xfrm>
            <a:off x="6693028" y="2561051"/>
            <a:ext cx="1329410" cy="2010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22800" t="37765" r="16995" b="13345"/>
          <a:stretch/>
        </p:blipFill>
        <p:spPr>
          <a:xfrm>
            <a:off x="6650895" y="4793054"/>
            <a:ext cx="1329410" cy="1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Problem: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No</a:t>
            </a:r>
            <a:r>
              <a:rPr lang="de-AT" dirty="0" smtClean="0"/>
              <a:t> Event </a:t>
            </a:r>
            <a:r>
              <a:rPr lang="de-AT" dirty="0" err="1" smtClean="0"/>
              <a:t>publication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official</a:t>
            </a:r>
            <a:r>
              <a:rPr lang="de-AT" dirty="0" smtClean="0"/>
              <a:t>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source</a:t>
            </a:r>
            <a:r>
              <a:rPr lang="de-AT" dirty="0" smtClean="0"/>
              <a:t> </a:t>
            </a:r>
          </a:p>
          <a:p>
            <a:r>
              <a:rPr lang="de-AT" dirty="0" err="1" smtClean="0"/>
              <a:t>No</a:t>
            </a:r>
            <a:r>
              <a:rPr lang="de-AT" dirty="0" smtClean="0"/>
              <a:t> </a:t>
            </a:r>
            <a:r>
              <a:rPr lang="de-AT" dirty="0" err="1" smtClean="0"/>
              <a:t>centralized</a:t>
            </a:r>
            <a:r>
              <a:rPr lang="de-AT" dirty="0" smtClean="0"/>
              <a:t> </a:t>
            </a:r>
            <a:r>
              <a:rPr lang="de-AT" dirty="0" err="1" smtClean="0"/>
              <a:t>storage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music</a:t>
            </a:r>
            <a:r>
              <a:rPr lang="de-AT" dirty="0" smtClean="0"/>
              <a:t> </a:t>
            </a:r>
            <a:r>
              <a:rPr lang="de-AT" dirty="0" err="1" smtClean="0"/>
              <a:t>notes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 smtClean="0">
                <a:sym typeface="Wingdings" panose="05000000000000000000" pitchFamily="2" charset="2"/>
              </a:rPr>
              <a:t>No</a:t>
            </a:r>
            <a:r>
              <a:rPr lang="de-AT" dirty="0" smtClean="0">
                <a:sym typeface="Wingdings" panose="05000000000000000000" pitchFamily="2" charset="2"/>
              </a:rPr>
              <a:t> online </a:t>
            </a:r>
            <a:r>
              <a:rPr lang="de-AT" dirty="0" err="1" smtClean="0">
                <a:sym typeface="Wingdings" panose="05000000000000000000" pitchFamily="2" charset="2"/>
              </a:rPr>
              <a:t>availability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of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music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notes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for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choir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members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 err="1">
                <a:sym typeface="Wingdings" panose="05000000000000000000" pitchFamily="2" charset="2"/>
              </a:rPr>
              <a:t>It‘s</a:t>
            </a:r>
            <a:r>
              <a:rPr lang="de-AT" dirty="0">
                <a:sym typeface="Wingdings" panose="05000000000000000000" pitchFamily="2" charset="2"/>
              </a:rPr>
              <a:t> a </a:t>
            </a:r>
            <a:r>
              <a:rPr lang="de-AT" dirty="0" err="1">
                <a:sym typeface="Wingdings" panose="05000000000000000000" pitchFamily="2" charset="2"/>
              </a:rPr>
              <a:t>lot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work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inform</a:t>
            </a:r>
            <a:r>
              <a:rPr lang="de-AT" dirty="0">
                <a:sym typeface="Wingdings" panose="05000000000000000000" pitchFamily="2" charset="2"/>
              </a:rPr>
              <a:t> all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members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about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next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training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session</a:t>
            </a:r>
            <a:r>
              <a:rPr lang="de-AT" dirty="0" smtClean="0">
                <a:sym typeface="Wingdings" panose="05000000000000000000" pitchFamily="2" charset="2"/>
              </a:rPr>
              <a:t> – </a:t>
            </a:r>
            <a:r>
              <a:rPr lang="de-AT" dirty="0" err="1" smtClean="0">
                <a:sym typeface="Wingdings" panose="05000000000000000000" pitchFamily="2" charset="2"/>
              </a:rPr>
              <a:t>upcoming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events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8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AIM: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Create a </a:t>
            </a:r>
            <a:r>
              <a:rPr lang="de-AT" dirty="0" smtClean="0"/>
              <a:t>qualitative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representative</a:t>
            </a:r>
            <a:r>
              <a:rPr lang="de-AT" dirty="0" smtClean="0"/>
              <a:t> Homepage</a:t>
            </a:r>
            <a:endParaRPr lang="de-AT" dirty="0"/>
          </a:p>
          <a:p>
            <a:r>
              <a:rPr lang="de-AT" dirty="0"/>
              <a:t>Public Area und Private Area</a:t>
            </a:r>
          </a:p>
          <a:p>
            <a:r>
              <a:rPr lang="de-AT" dirty="0"/>
              <a:t>Administration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Google </a:t>
            </a:r>
            <a:r>
              <a:rPr lang="de-AT" dirty="0" err="1"/>
              <a:t>Calendar</a:t>
            </a:r>
            <a:endParaRPr lang="de-AT" dirty="0"/>
          </a:p>
          <a:p>
            <a:r>
              <a:rPr lang="de-AT" dirty="0" err="1" smtClean="0"/>
              <a:t>Centralized</a:t>
            </a:r>
            <a:r>
              <a:rPr lang="de-AT" dirty="0" smtClean="0"/>
              <a:t> Storage </a:t>
            </a:r>
            <a:r>
              <a:rPr lang="de-AT" dirty="0" err="1" smtClean="0"/>
              <a:t>solution</a:t>
            </a:r>
            <a:r>
              <a:rPr lang="de-AT" dirty="0" smtClean="0"/>
              <a:t> </a:t>
            </a:r>
            <a:r>
              <a:rPr lang="de-AT" dirty="0" err="1" smtClean="0"/>
              <a:t>hosted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smtClean="0"/>
              <a:t>Google </a:t>
            </a:r>
            <a:r>
              <a:rPr lang="de-AT" dirty="0"/>
              <a:t>Drive</a:t>
            </a:r>
          </a:p>
          <a:p>
            <a:r>
              <a:rPr lang="de-AT" dirty="0" err="1"/>
              <a:t>Displaying</a:t>
            </a:r>
            <a:r>
              <a:rPr lang="de-AT" dirty="0"/>
              <a:t> </a:t>
            </a:r>
            <a:r>
              <a:rPr lang="de-AT" dirty="0" err="1" smtClean="0"/>
              <a:t>music</a:t>
            </a:r>
            <a:r>
              <a:rPr lang="de-AT" dirty="0" smtClean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events</a:t>
            </a:r>
            <a:r>
              <a:rPr lang="de-AT" dirty="0"/>
              <a:t> in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private </a:t>
            </a:r>
            <a:r>
              <a:rPr lang="de-AT" dirty="0" err="1"/>
              <a:t>areas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31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097088"/>
            <a:ext cx="10254721" cy="3996268"/>
          </a:xfrm>
        </p:spPr>
        <p:txBody>
          <a:bodyPr/>
          <a:lstStyle/>
          <a:p>
            <a:r>
              <a:rPr lang="de-AT" dirty="0"/>
              <a:t>Public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smtClean="0"/>
              <a:t>General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source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page</a:t>
            </a:r>
            <a:r>
              <a:rPr lang="de-AT" dirty="0" smtClean="0"/>
              <a:t> </a:t>
            </a:r>
            <a:r>
              <a:rPr lang="de-AT" dirty="0" err="1" smtClean="0"/>
              <a:t>visitors</a:t>
            </a:r>
            <a:endParaRPr lang="de-AT" dirty="0"/>
          </a:p>
          <a:p>
            <a:pPr lvl="1"/>
            <a:r>
              <a:rPr lang="de-AT" dirty="0" smtClean="0"/>
              <a:t>Page </a:t>
            </a:r>
            <a:r>
              <a:rPr lang="de-AT" dirty="0" err="1" smtClean="0"/>
              <a:t>visitors</a:t>
            </a:r>
            <a:r>
              <a:rPr lang="de-AT" dirty="0" smtClean="0"/>
              <a:t> </a:t>
            </a:r>
            <a:r>
              <a:rPr lang="de-AT" dirty="0" err="1" smtClean="0"/>
              <a:t>can</a:t>
            </a:r>
            <a:r>
              <a:rPr lang="de-AT" dirty="0" smtClean="0"/>
              <a:t> check out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inform</a:t>
            </a:r>
            <a:r>
              <a:rPr lang="de-AT" dirty="0" smtClean="0"/>
              <a:t> </a:t>
            </a:r>
            <a:r>
              <a:rPr lang="de-AT" dirty="0" err="1" smtClean="0"/>
              <a:t>themselves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upcoming</a:t>
            </a:r>
            <a:r>
              <a:rPr lang="de-AT" dirty="0" smtClean="0"/>
              <a:t> </a:t>
            </a:r>
            <a:r>
              <a:rPr lang="de-AT" dirty="0" err="1" smtClean="0"/>
              <a:t>events</a:t>
            </a:r>
            <a:endParaRPr lang="de-AT" dirty="0"/>
          </a:p>
          <a:p>
            <a:r>
              <a:rPr lang="de-AT" dirty="0"/>
              <a:t>Private </a:t>
            </a:r>
            <a:r>
              <a:rPr lang="de-AT" dirty="0" err="1"/>
              <a:t>area</a:t>
            </a:r>
            <a:r>
              <a:rPr lang="de-AT" dirty="0"/>
              <a:t>: </a:t>
            </a:r>
          </a:p>
          <a:p>
            <a:pPr lvl="1"/>
            <a:r>
              <a:rPr lang="de-AT" dirty="0" err="1"/>
              <a:t>Choir</a:t>
            </a:r>
            <a:r>
              <a:rPr lang="de-AT" dirty="0"/>
              <a:t> </a:t>
            </a:r>
            <a:r>
              <a:rPr lang="de-AT" dirty="0" err="1"/>
              <a:t>members</a:t>
            </a:r>
            <a:r>
              <a:rPr lang="de-AT" dirty="0"/>
              <a:t> </a:t>
            </a:r>
            <a:r>
              <a:rPr lang="de-AT" dirty="0" err="1" smtClean="0"/>
              <a:t>access</a:t>
            </a:r>
            <a:r>
              <a:rPr lang="de-AT" dirty="0" smtClean="0"/>
              <a:t> </a:t>
            </a:r>
            <a:r>
              <a:rPr lang="de-AT" dirty="0" err="1" smtClean="0"/>
              <a:t>their</a:t>
            </a:r>
            <a:r>
              <a:rPr lang="de-AT" dirty="0" smtClean="0"/>
              <a:t> </a:t>
            </a:r>
            <a:r>
              <a:rPr lang="de-AT" dirty="0" err="1"/>
              <a:t>music</a:t>
            </a:r>
            <a:r>
              <a:rPr lang="de-AT" dirty="0"/>
              <a:t> </a:t>
            </a:r>
            <a:r>
              <a:rPr lang="de-AT" dirty="0" err="1"/>
              <a:t>notes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become</a:t>
            </a:r>
            <a:r>
              <a:rPr lang="de-AT" dirty="0" smtClean="0"/>
              <a:t> </a:t>
            </a:r>
            <a:r>
              <a:rPr lang="de-AT" dirty="0" err="1" smtClean="0"/>
              <a:t>informed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upcoming</a:t>
            </a:r>
            <a:r>
              <a:rPr lang="de-AT" dirty="0" smtClean="0"/>
              <a:t> </a:t>
            </a:r>
            <a:r>
              <a:rPr lang="de-AT" dirty="0" err="1" smtClean="0"/>
              <a:t>events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train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(</a:t>
            </a:r>
            <a:r>
              <a:rPr lang="de-AT" dirty="0" err="1" smtClean="0"/>
              <a:t>includes</a:t>
            </a:r>
            <a:r>
              <a:rPr lang="de-AT" dirty="0" smtClean="0"/>
              <a:t> </a:t>
            </a:r>
            <a:r>
              <a:rPr lang="de-AT" dirty="0" err="1" smtClean="0"/>
              <a:t>training</a:t>
            </a:r>
            <a:r>
              <a:rPr lang="de-AT" dirty="0" smtClean="0"/>
              <a:t>-sessions)</a:t>
            </a:r>
            <a:r>
              <a:rPr lang="de-AT" dirty="0" smtClean="0"/>
              <a:t>.</a:t>
            </a:r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63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9147" y="330651"/>
            <a:ext cx="9905998" cy="1478570"/>
          </a:xfrm>
        </p:spPr>
        <p:txBody>
          <a:bodyPr/>
          <a:lstStyle/>
          <a:p>
            <a:r>
              <a:rPr lang="de-AT" dirty="0" err="1"/>
              <a:t>StrategY</a:t>
            </a:r>
            <a:r>
              <a:rPr lang="de-AT" dirty="0"/>
              <a:t>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09146" y="1809221"/>
            <a:ext cx="9905999" cy="3541714"/>
          </a:xfrm>
        </p:spPr>
        <p:txBody>
          <a:bodyPr/>
          <a:lstStyle/>
          <a:p>
            <a:r>
              <a:rPr lang="de-AT" dirty="0" err="1" smtClean="0"/>
              <a:t>Implementing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/>
              <a:t>homepage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menues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 smtClean="0"/>
              <a:t>described</a:t>
            </a:r>
            <a:r>
              <a:rPr lang="de-AT" dirty="0" smtClean="0"/>
              <a:t> </a:t>
            </a:r>
            <a:r>
              <a:rPr lang="de-AT" dirty="0" err="1" smtClean="0"/>
              <a:t>prior</a:t>
            </a:r>
            <a:endParaRPr lang="de-AT" dirty="0"/>
          </a:p>
          <a:p>
            <a:r>
              <a:rPr lang="de-AT" dirty="0" err="1" smtClean="0"/>
              <a:t>Creating</a:t>
            </a:r>
            <a:r>
              <a:rPr lang="de-AT" dirty="0" smtClean="0"/>
              <a:t> a 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 smtClean="0"/>
              <a:t>storing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managing</a:t>
            </a:r>
            <a:r>
              <a:rPr lang="de-AT" dirty="0" smtClean="0"/>
              <a:t> </a:t>
            </a:r>
            <a:r>
              <a:rPr lang="de-AT" dirty="0" err="1" smtClean="0"/>
              <a:t>user</a:t>
            </a:r>
            <a:r>
              <a:rPr lang="de-AT" dirty="0" smtClean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(</a:t>
            </a:r>
            <a:r>
              <a:rPr lang="de-AT" dirty="0" err="1"/>
              <a:t>PostgreSQL</a:t>
            </a:r>
            <a:r>
              <a:rPr lang="de-AT" dirty="0"/>
              <a:t>-DB)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libraries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 smtClean="0"/>
              <a:t>implementation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calendars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additionally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storage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media</a:t>
            </a:r>
            <a:r>
              <a:rPr lang="de-AT" dirty="0" smtClean="0"/>
              <a:t> </a:t>
            </a:r>
            <a:r>
              <a:rPr lang="de-AT" dirty="0" err="1" smtClean="0"/>
              <a:t>files</a:t>
            </a:r>
            <a:endParaRPr lang="de-AT" dirty="0"/>
          </a:p>
          <a:p>
            <a:pPr lvl="1"/>
            <a:r>
              <a:rPr lang="de-AT" dirty="0"/>
              <a:t>(Google </a:t>
            </a:r>
            <a:r>
              <a:rPr lang="de-AT" dirty="0" err="1"/>
              <a:t>Calendar</a:t>
            </a:r>
            <a:r>
              <a:rPr lang="de-AT" dirty="0"/>
              <a:t>, Google Drive, Google </a:t>
            </a:r>
            <a:r>
              <a:rPr lang="de-AT" dirty="0" err="1"/>
              <a:t>Docs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2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73" y="0"/>
            <a:ext cx="97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Basic Data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status</a:t>
            </a:r>
            <a:r>
              <a:rPr lang="de-AT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Projectstart</a:t>
            </a:r>
            <a:r>
              <a:rPr lang="de-AT" dirty="0"/>
              <a:t>: 22.9.2016</a:t>
            </a:r>
          </a:p>
          <a:p>
            <a:r>
              <a:rPr lang="de-AT" dirty="0" err="1"/>
              <a:t>Expected</a:t>
            </a:r>
            <a:r>
              <a:rPr lang="de-AT" dirty="0"/>
              <a:t> </a:t>
            </a:r>
            <a:r>
              <a:rPr lang="de-AT" dirty="0" err="1"/>
              <a:t>Projectend</a:t>
            </a:r>
            <a:r>
              <a:rPr lang="de-AT" dirty="0"/>
              <a:t>: 30.3.2016</a:t>
            </a:r>
          </a:p>
          <a:p>
            <a:r>
              <a:rPr lang="de-AT" dirty="0" err="1"/>
              <a:t>Planned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254</a:t>
            </a:r>
          </a:p>
          <a:p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Workinghours</a:t>
            </a:r>
            <a:r>
              <a:rPr lang="de-AT" dirty="0"/>
              <a:t>: 127</a:t>
            </a:r>
          </a:p>
          <a:p>
            <a:r>
              <a:rPr lang="de-AT" dirty="0" err="1"/>
              <a:t>Projectclose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installation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Homepage on a Webserver</a:t>
            </a:r>
          </a:p>
        </p:txBody>
      </p:sp>
    </p:spTree>
    <p:extLst>
      <p:ext uri="{BB962C8B-B14F-4D97-AF65-F5344CB8AC3E}">
        <p14:creationId xmlns:p14="http://schemas.microsoft.com/office/powerpoint/2010/main" val="140779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6" y="321733"/>
            <a:ext cx="11152143" cy="6175858"/>
          </a:xfrm>
        </p:spPr>
      </p:pic>
    </p:spTree>
    <p:extLst>
      <p:ext uri="{BB962C8B-B14F-4D97-AF65-F5344CB8AC3E}">
        <p14:creationId xmlns:p14="http://schemas.microsoft.com/office/powerpoint/2010/main" val="795621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213</Words>
  <Application>Microsoft Office PowerPoint</Application>
  <PresentationFormat>Benutzerdefiniert</PresentationFormat>
  <Paragraphs>41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Schaltkreis</vt:lpstr>
      <vt:lpstr>HP Kirchenchor pollham</vt:lpstr>
      <vt:lpstr>PRINCIPLE And Team:</vt:lpstr>
      <vt:lpstr>The Problem:</vt:lpstr>
      <vt:lpstr>AIM:</vt:lpstr>
      <vt:lpstr>Solution:</vt:lpstr>
      <vt:lpstr>StrategY:</vt:lpstr>
      <vt:lpstr>PowerPoint-Präsentation</vt:lpstr>
      <vt:lpstr>Basic Data and status: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Kirchenchor pollham</dc:title>
  <dc:creator>Lukas Knoll</dc:creator>
  <cp:lastModifiedBy>Sebastian Mandl</cp:lastModifiedBy>
  <cp:revision>37</cp:revision>
  <dcterms:created xsi:type="dcterms:W3CDTF">2016-12-01T08:10:36Z</dcterms:created>
  <dcterms:modified xsi:type="dcterms:W3CDTF">2017-02-06T14:01:08Z</dcterms:modified>
</cp:coreProperties>
</file>